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896600"/>
  <p:notesSz cx="7772400" cy="108966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77946"/>
            <a:ext cx="6606540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6102096"/>
            <a:ext cx="5440680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12807" y="2909280"/>
            <a:ext cx="3564254" cy="4358640"/>
          </a:xfrm>
          <a:custGeom>
            <a:avLst/>
            <a:gdLst/>
            <a:ahLst/>
            <a:cxnLst/>
            <a:rect l="l" t="t" r="r" b="b"/>
            <a:pathLst>
              <a:path w="3564254" h="4358640">
                <a:moveTo>
                  <a:pt x="3512959" y="0"/>
                </a:moveTo>
                <a:lnTo>
                  <a:pt x="50685" y="0"/>
                </a:lnTo>
                <a:lnTo>
                  <a:pt x="30957" y="3985"/>
                </a:lnTo>
                <a:lnTo>
                  <a:pt x="14846" y="14852"/>
                </a:lnTo>
                <a:lnTo>
                  <a:pt x="3983" y="30968"/>
                </a:lnTo>
                <a:lnTo>
                  <a:pt x="0" y="50698"/>
                </a:lnTo>
                <a:lnTo>
                  <a:pt x="0" y="4307497"/>
                </a:lnTo>
                <a:lnTo>
                  <a:pt x="3983" y="4327232"/>
                </a:lnTo>
                <a:lnTo>
                  <a:pt x="14846" y="4343347"/>
                </a:lnTo>
                <a:lnTo>
                  <a:pt x="30957" y="4354211"/>
                </a:lnTo>
                <a:lnTo>
                  <a:pt x="50685" y="4358195"/>
                </a:lnTo>
                <a:lnTo>
                  <a:pt x="3512959" y="4358195"/>
                </a:lnTo>
                <a:lnTo>
                  <a:pt x="3532687" y="4354211"/>
                </a:lnTo>
                <a:lnTo>
                  <a:pt x="3548799" y="4343347"/>
                </a:lnTo>
                <a:lnTo>
                  <a:pt x="3559661" y="4327232"/>
                </a:lnTo>
                <a:lnTo>
                  <a:pt x="3563645" y="4307497"/>
                </a:lnTo>
                <a:lnTo>
                  <a:pt x="3563645" y="50698"/>
                </a:lnTo>
                <a:lnTo>
                  <a:pt x="3559661" y="30968"/>
                </a:lnTo>
                <a:lnTo>
                  <a:pt x="3548799" y="14852"/>
                </a:lnTo>
                <a:lnTo>
                  <a:pt x="3532687" y="3985"/>
                </a:lnTo>
                <a:lnTo>
                  <a:pt x="3512959" y="0"/>
                </a:lnTo>
                <a:close/>
              </a:path>
            </a:pathLst>
          </a:custGeom>
          <a:solidFill>
            <a:srgbClr val="2644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772400" cy="662940"/>
          </a:xfrm>
          <a:custGeom>
            <a:avLst/>
            <a:gdLst/>
            <a:ahLst/>
            <a:cxnLst/>
            <a:rect l="l" t="t" r="r" b="b"/>
            <a:pathLst>
              <a:path w="7772400" h="662940">
                <a:moveTo>
                  <a:pt x="0" y="662876"/>
                </a:moveTo>
                <a:lnTo>
                  <a:pt x="0" y="0"/>
                </a:lnTo>
                <a:lnTo>
                  <a:pt x="7772400" y="0"/>
                </a:lnTo>
                <a:lnTo>
                  <a:pt x="7772400" y="662876"/>
                </a:lnTo>
                <a:lnTo>
                  <a:pt x="0" y="662876"/>
                </a:lnTo>
                <a:close/>
              </a:path>
            </a:pathLst>
          </a:custGeom>
          <a:solidFill>
            <a:srgbClr val="21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35864"/>
            <a:ext cx="6995160" cy="17434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506218"/>
            <a:ext cx="6995160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10133838"/>
            <a:ext cx="2487168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211" y="129507"/>
            <a:ext cx="6270625" cy="3517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b="1" spc="35" dirty="0">
                <a:solidFill>
                  <a:srgbClr val="FFFFFF"/>
                </a:solidFill>
                <a:latin typeface="Microsoft JhengHei"/>
                <a:cs typeface="Microsoft JhengHei"/>
              </a:rPr>
              <a:t>子どものやる気や考える力を引き出したいあなたへ</a:t>
            </a:r>
            <a:endParaRPr sz="2100">
              <a:latin typeface="Microsoft JhengHei"/>
              <a:cs typeface="Microsoft Jheng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29323" y="8121938"/>
            <a:ext cx="322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9925" algn="l"/>
              </a:tabLst>
            </a:pPr>
            <a:r>
              <a:rPr sz="1300" u="dash" dirty="0">
                <a:solidFill>
                  <a:srgbClr val="050100"/>
                </a:solidFill>
                <a:uFill>
                  <a:solidFill>
                    <a:srgbClr val="284175"/>
                  </a:solidFill>
                </a:uFill>
                <a:latin typeface="Times New Roman"/>
                <a:cs typeface="Times New Roman"/>
              </a:rPr>
              <a:t> 	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7978" y="5157897"/>
            <a:ext cx="7315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0" indent="-235585">
              <a:lnSpc>
                <a:spcPct val="100000"/>
              </a:lnSpc>
              <a:spcBef>
                <a:spcPts val="100"/>
              </a:spcBef>
              <a:buChar char="●"/>
              <a:tabLst>
                <a:tab pos="248285" algn="l"/>
              </a:tabLst>
            </a:pPr>
            <a:r>
              <a:rPr sz="1300" spc="65" dirty="0">
                <a:solidFill>
                  <a:srgbClr val="FFFFFF"/>
                </a:solidFill>
                <a:latin typeface="PMingLiU"/>
                <a:cs typeface="PMingLiU"/>
              </a:rPr>
              <a:t>講</a:t>
            </a:r>
            <a:r>
              <a:rPr sz="1300" spc="-260" dirty="0">
                <a:solidFill>
                  <a:srgbClr val="FFFFFF"/>
                </a:solidFill>
                <a:latin typeface="PMingLiU"/>
                <a:cs typeface="PMingLiU"/>
              </a:rPr>
              <a:t>師</a:t>
            </a:r>
            <a:r>
              <a:rPr sz="1300" dirty="0">
                <a:solidFill>
                  <a:srgbClr val="FFFFFF"/>
                </a:solidFill>
                <a:latin typeface="PMingLiU"/>
                <a:cs typeface="PMingLiU"/>
              </a:rPr>
              <a:t>：</a:t>
            </a:r>
            <a:endParaRPr sz="1300" dirty="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8020" y="2914583"/>
            <a:ext cx="3284220" cy="280670"/>
          </a:xfrm>
          <a:custGeom>
            <a:avLst/>
            <a:gdLst/>
            <a:ahLst/>
            <a:cxnLst/>
            <a:rect l="l" t="t" r="r" b="b"/>
            <a:pathLst>
              <a:path w="3284220" h="280669">
                <a:moveTo>
                  <a:pt x="3238093" y="0"/>
                </a:moveTo>
                <a:lnTo>
                  <a:pt x="45897" y="0"/>
                </a:lnTo>
                <a:lnTo>
                  <a:pt x="28074" y="3620"/>
                </a:lnTo>
                <a:lnTo>
                  <a:pt x="13481" y="13479"/>
                </a:lnTo>
                <a:lnTo>
                  <a:pt x="3621" y="28069"/>
                </a:lnTo>
                <a:lnTo>
                  <a:pt x="0" y="45885"/>
                </a:lnTo>
                <a:lnTo>
                  <a:pt x="0" y="234772"/>
                </a:lnTo>
                <a:lnTo>
                  <a:pt x="3621" y="252593"/>
                </a:lnTo>
                <a:lnTo>
                  <a:pt x="13481" y="267182"/>
                </a:lnTo>
                <a:lnTo>
                  <a:pt x="28074" y="277038"/>
                </a:lnTo>
                <a:lnTo>
                  <a:pt x="45897" y="280657"/>
                </a:lnTo>
                <a:lnTo>
                  <a:pt x="3238093" y="280657"/>
                </a:lnTo>
                <a:lnTo>
                  <a:pt x="3255901" y="277038"/>
                </a:lnTo>
                <a:lnTo>
                  <a:pt x="3270488" y="267182"/>
                </a:lnTo>
                <a:lnTo>
                  <a:pt x="3280345" y="252593"/>
                </a:lnTo>
                <a:lnTo>
                  <a:pt x="3283966" y="234772"/>
                </a:lnTo>
                <a:lnTo>
                  <a:pt x="3283966" y="45885"/>
                </a:lnTo>
                <a:lnTo>
                  <a:pt x="3280345" y="28069"/>
                </a:lnTo>
                <a:lnTo>
                  <a:pt x="3270488" y="13479"/>
                </a:lnTo>
                <a:lnTo>
                  <a:pt x="3255901" y="3620"/>
                </a:lnTo>
                <a:lnTo>
                  <a:pt x="3238093" y="0"/>
                </a:lnTo>
                <a:close/>
              </a:path>
            </a:pathLst>
          </a:custGeom>
          <a:solidFill>
            <a:srgbClr val="2644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9029230"/>
            <a:ext cx="7772400" cy="1863725"/>
          </a:xfrm>
          <a:custGeom>
            <a:avLst/>
            <a:gdLst/>
            <a:ahLst/>
            <a:cxnLst/>
            <a:rect l="l" t="t" r="r" b="b"/>
            <a:pathLst>
              <a:path w="7772400" h="1863725">
                <a:moveTo>
                  <a:pt x="7772400" y="0"/>
                </a:moveTo>
                <a:lnTo>
                  <a:pt x="7772400" y="1863305"/>
                </a:lnTo>
                <a:lnTo>
                  <a:pt x="0" y="1863305"/>
                </a:lnTo>
                <a:lnTo>
                  <a:pt x="0" y="0"/>
                </a:lnTo>
                <a:lnTo>
                  <a:pt x="7772400" y="0"/>
                </a:lnTo>
                <a:close/>
              </a:path>
            </a:pathLst>
          </a:custGeom>
          <a:solidFill>
            <a:srgbClr val="21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3699" y="10502076"/>
            <a:ext cx="1559560" cy="280670"/>
          </a:xfrm>
          <a:custGeom>
            <a:avLst/>
            <a:gdLst/>
            <a:ahLst/>
            <a:cxnLst/>
            <a:rect l="l" t="t" r="r" b="b"/>
            <a:pathLst>
              <a:path w="1559560" h="280670">
                <a:moveTo>
                  <a:pt x="1513547" y="0"/>
                </a:moveTo>
                <a:lnTo>
                  <a:pt x="45897" y="0"/>
                </a:lnTo>
                <a:lnTo>
                  <a:pt x="28074" y="3620"/>
                </a:lnTo>
                <a:lnTo>
                  <a:pt x="13481" y="13479"/>
                </a:lnTo>
                <a:lnTo>
                  <a:pt x="3621" y="28069"/>
                </a:lnTo>
                <a:lnTo>
                  <a:pt x="0" y="45885"/>
                </a:lnTo>
                <a:lnTo>
                  <a:pt x="0" y="234784"/>
                </a:lnTo>
                <a:lnTo>
                  <a:pt x="3621" y="252593"/>
                </a:lnTo>
                <a:lnTo>
                  <a:pt x="13481" y="267179"/>
                </a:lnTo>
                <a:lnTo>
                  <a:pt x="28074" y="277036"/>
                </a:lnTo>
                <a:lnTo>
                  <a:pt x="45897" y="280657"/>
                </a:lnTo>
                <a:lnTo>
                  <a:pt x="1513547" y="280657"/>
                </a:lnTo>
                <a:lnTo>
                  <a:pt x="1531356" y="277036"/>
                </a:lnTo>
                <a:lnTo>
                  <a:pt x="1545942" y="267179"/>
                </a:lnTo>
                <a:lnTo>
                  <a:pt x="1555799" y="252593"/>
                </a:lnTo>
                <a:lnTo>
                  <a:pt x="1559420" y="234784"/>
                </a:lnTo>
                <a:lnTo>
                  <a:pt x="1559420" y="45885"/>
                </a:lnTo>
                <a:lnTo>
                  <a:pt x="1555799" y="28069"/>
                </a:lnTo>
                <a:lnTo>
                  <a:pt x="1545942" y="13479"/>
                </a:lnTo>
                <a:lnTo>
                  <a:pt x="1531356" y="3620"/>
                </a:lnTo>
                <a:lnTo>
                  <a:pt x="1513547" y="0"/>
                </a:lnTo>
                <a:close/>
              </a:path>
            </a:pathLst>
          </a:custGeom>
          <a:solidFill>
            <a:srgbClr val="EE3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3921" y="9136781"/>
            <a:ext cx="5003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Microsoft YaHei"/>
                <a:cs typeface="Microsoft YaHei"/>
              </a:rPr>
              <a:t>「子どものやる気を引き出す」しつもんメンタルトレーニング</a:t>
            </a:r>
            <a:endParaRPr sz="1400">
              <a:latin typeface="Microsoft YaHei"/>
              <a:cs typeface="Microsoft YaHe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766" y="9447224"/>
            <a:ext cx="7301865" cy="0"/>
          </a:xfrm>
          <a:custGeom>
            <a:avLst/>
            <a:gdLst/>
            <a:ahLst/>
            <a:cxnLst/>
            <a:rect l="l" t="t" r="r" b="b"/>
            <a:pathLst>
              <a:path w="7301865">
                <a:moveTo>
                  <a:pt x="0" y="0"/>
                </a:moveTo>
                <a:lnTo>
                  <a:pt x="7301306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766" y="9447224"/>
            <a:ext cx="7301865" cy="0"/>
          </a:xfrm>
          <a:custGeom>
            <a:avLst/>
            <a:gdLst/>
            <a:ahLst/>
            <a:cxnLst/>
            <a:rect l="l" t="t" r="r" b="b"/>
            <a:pathLst>
              <a:path w="7301865">
                <a:moveTo>
                  <a:pt x="0" y="0"/>
                </a:moveTo>
                <a:lnTo>
                  <a:pt x="730130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4737" y="9506074"/>
            <a:ext cx="48742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065" algn="l"/>
                <a:tab pos="4101465" algn="l"/>
                <a:tab pos="4505325" algn="l"/>
              </a:tabLst>
            </a:pPr>
            <a:r>
              <a:rPr sz="1400" b="1" dirty="0">
                <a:solidFill>
                  <a:srgbClr val="FFFFFF"/>
                </a:solidFill>
                <a:latin typeface="Microsoft YaHei"/>
                <a:cs typeface="Microsoft YaHei"/>
              </a:rPr>
              <a:t>日時：	</a:t>
            </a:r>
            <a:r>
              <a:rPr sz="1400" b="1" spc="550" dirty="0">
                <a:solidFill>
                  <a:srgbClr val="FFFFFF"/>
                </a:solidFill>
                <a:latin typeface="Microsoft YaHei"/>
                <a:cs typeface="Microsoft YaHei"/>
              </a:rPr>
              <a:t>■	</a:t>
            </a:r>
            <a:r>
              <a:rPr sz="14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:	開場</a:t>
            </a:r>
            <a:endParaRPr sz="1400" dirty="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1143" y="9506074"/>
            <a:ext cx="22548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indent="-415290">
              <a:lnSpc>
                <a:spcPct val="100000"/>
              </a:lnSpc>
              <a:spcBef>
                <a:spcPts val="100"/>
              </a:spcBef>
              <a:buChar char="■"/>
              <a:tabLst>
                <a:tab pos="427355" algn="l"/>
                <a:tab pos="427990" algn="l"/>
                <a:tab pos="711835" algn="l"/>
                <a:tab pos="1245235" algn="l"/>
                <a:tab pos="1600835" algn="l"/>
                <a:tab pos="1885950" algn="l"/>
              </a:tabLst>
            </a:pPr>
            <a:r>
              <a:rPr sz="14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:	開始	</a:t>
            </a:r>
            <a:r>
              <a:rPr sz="1400" b="1" spc="550" dirty="0">
                <a:solidFill>
                  <a:srgbClr val="FFFFFF"/>
                </a:solidFill>
                <a:latin typeface="Microsoft YaHei"/>
                <a:cs typeface="Microsoft YaHei"/>
              </a:rPr>
              <a:t>■	</a:t>
            </a:r>
            <a:r>
              <a:rPr sz="14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:	終了</a:t>
            </a:r>
            <a:endParaRPr sz="1400">
              <a:latin typeface="Microsoft YaHei"/>
              <a:cs typeface="Microsoft Ya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4737" y="9719434"/>
            <a:ext cx="558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Microsoft YaHei"/>
                <a:cs typeface="Microsoft YaHei"/>
              </a:rPr>
              <a:t>会場：</a:t>
            </a:r>
            <a:endParaRPr sz="1400">
              <a:latin typeface="Microsoft YaHei"/>
              <a:cs typeface="Microsoft YaHe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737" y="9932794"/>
            <a:ext cx="558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Microsoft YaHei"/>
                <a:cs typeface="Microsoft YaHei"/>
              </a:rPr>
              <a:t>主催：</a:t>
            </a:r>
            <a:endParaRPr sz="14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8182" y="9932794"/>
            <a:ext cx="354837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Microsoft YaHei"/>
                <a:cs typeface="Microsoft YaHei"/>
              </a:rPr>
              <a:t>後援：(社)スポーツリレーションシップ協会</a:t>
            </a:r>
            <a:endParaRPr sz="1400" dirty="0">
              <a:latin typeface="Microsoft YaHei"/>
              <a:cs typeface="Microsoft YaHe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4737" y="10146154"/>
            <a:ext cx="1483995" cy="60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Microsoft YaHei"/>
                <a:cs typeface="Microsoft YaHei"/>
              </a:rPr>
              <a:t>問合せ：</a:t>
            </a:r>
            <a:endParaRPr sz="1400">
              <a:latin typeface="Microsoft YaHei"/>
              <a:cs typeface="Microsoft YaHei"/>
            </a:endParaRPr>
          </a:p>
          <a:p>
            <a:pPr marL="92075">
              <a:lnSpc>
                <a:spcPct val="100000"/>
              </a:lnSpc>
              <a:spcBef>
                <a:spcPts val="1305"/>
              </a:spcBef>
            </a:pPr>
            <a:r>
              <a:rPr sz="1300" b="1" spc="50" dirty="0">
                <a:solidFill>
                  <a:srgbClr val="FFFFFF"/>
                </a:solidFill>
                <a:latin typeface="Microsoft JhengHei"/>
                <a:cs typeface="Microsoft JhengHei"/>
              </a:rPr>
              <a:t>お申込みはこちら</a:t>
            </a:r>
            <a:endParaRPr sz="1300">
              <a:latin typeface="Microsoft JhengHei"/>
              <a:cs typeface="Microsoft JhengHe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8020" y="6451917"/>
            <a:ext cx="3284220" cy="280670"/>
          </a:xfrm>
          <a:custGeom>
            <a:avLst/>
            <a:gdLst/>
            <a:ahLst/>
            <a:cxnLst/>
            <a:rect l="l" t="t" r="r" b="b"/>
            <a:pathLst>
              <a:path w="3284220" h="280670">
                <a:moveTo>
                  <a:pt x="3238093" y="0"/>
                </a:moveTo>
                <a:lnTo>
                  <a:pt x="45897" y="0"/>
                </a:lnTo>
                <a:lnTo>
                  <a:pt x="28074" y="3619"/>
                </a:lnTo>
                <a:lnTo>
                  <a:pt x="13481" y="13474"/>
                </a:lnTo>
                <a:lnTo>
                  <a:pt x="3621" y="28064"/>
                </a:lnTo>
                <a:lnTo>
                  <a:pt x="0" y="45885"/>
                </a:lnTo>
                <a:lnTo>
                  <a:pt x="0" y="234772"/>
                </a:lnTo>
                <a:lnTo>
                  <a:pt x="3621" y="252587"/>
                </a:lnTo>
                <a:lnTo>
                  <a:pt x="13481" y="267177"/>
                </a:lnTo>
                <a:lnTo>
                  <a:pt x="28074" y="277036"/>
                </a:lnTo>
                <a:lnTo>
                  <a:pt x="45897" y="280657"/>
                </a:lnTo>
                <a:lnTo>
                  <a:pt x="3238093" y="280657"/>
                </a:lnTo>
                <a:lnTo>
                  <a:pt x="3255901" y="277036"/>
                </a:lnTo>
                <a:lnTo>
                  <a:pt x="3270488" y="267177"/>
                </a:lnTo>
                <a:lnTo>
                  <a:pt x="3280345" y="252587"/>
                </a:lnTo>
                <a:lnTo>
                  <a:pt x="3283966" y="234772"/>
                </a:lnTo>
                <a:lnTo>
                  <a:pt x="3283966" y="45885"/>
                </a:lnTo>
                <a:lnTo>
                  <a:pt x="3280345" y="28064"/>
                </a:lnTo>
                <a:lnTo>
                  <a:pt x="3270488" y="13474"/>
                </a:lnTo>
                <a:lnTo>
                  <a:pt x="3255901" y="3619"/>
                </a:lnTo>
                <a:lnTo>
                  <a:pt x="3238093" y="0"/>
                </a:lnTo>
                <a:close/>
              </a:path>
            </a:pathLst>
          </a:custGeom>
          <a:solidFill>
            <a:srgbClr val="2644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99144" y="6463691"/>
            <a:ext cx="3479800" cy="2390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0"/>
              </a:spcBef>
            </a:pPr>
            <a:r>
              <a:rPr sz="1300" b="1" spc="50" dirty="0">
                <a:solidFill>
                  <a:srgbClr val="FFFFFF"/>
                </a:solidFill>
                <a:latin typeface="Microsoft JhengHei"/>
                <a:cs typeface="Microsoft JhengHei"/>
              </a:rPr>
              <a:t>こんな方におすすめです</a:t>
            </a:r>
            <a:endParaRPr sz="1300">
              <a:latin typeface="Microsoft JhengHei"/>
              <a:cs typeface="Microsoft JhengHei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やる気や自信を引き出す方法</a:t>
            </a:r>
            <a:r>
              <a:rPr sz="1300" spc="-55" dirty="0">
                <a:solidFill>
                  <a:srgbClr val="050100"/>
                </a:solidFill>
                <a:latin typeface="PMingLiU"/>
                <a:cs typeface="PMingLiU"/>
              </a:rPr>
              <a:t>を知りたい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経験を力に変</a:t>
            </a:r>
            <a:r>
              <a:rPr sz="1300" b="1" spc="-40" dirty="0">
                <a:solidFill>
                  <a:srgbClr val="050100"/>
                </a:solidFill>
                <a:latin typeface="Microsoft JhengHei"/>
                <a:cs typeface="Microsoft JhengHei"/>
              </a:rPr>
              <a:t>え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る方法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を知りたい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本番で緊張しない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ようになりたい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自分らしい目標の立て方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を知りたい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チ</a:t>
            </a:r>
            <a:r>
              <a:rPr sz="1300" b="1" spc="-65" dirty="0">
                <a:solidFill>
                  <a:srgbClr val="050100"/>
                </a:solidFill>
                <a:latin typeface="Microsoft JhengHei"/>
                <a:cs typeface="Microsoft JhengHei"/>
              </a:rPr>
              <a:t>ー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ムのトレ</a:t>
            </a:r>
            <a:r>
              <a:rPr sz="1300" b="1" spc="-55" dirty="0">
                <a:solidFill>
                  <a:srgbClr val="050100"/>
                </a:solidFill>
                <a:latin typeface="Microsoft JhengHei"/>
                <a:cs typeface="Microsoft JhengHei"/>
              </a:rPr>
              <a:t>ー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ニングに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活用したい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・子どもや選手の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考</a:t>
            </a:r>
            <a:r>
              <a:rPr sz="1300" b="1" spc="-40" dirty="0">
                <a:solidFill>
                  <a:srgbClr val="050100"/>
                </a:solidFill>
                <a:latin typeface="Microsoft JhengHei"/>
                <a:cs typeface="Microsoft JhengHei"/>
              </a:rPr>
              <a:t>え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る力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を引き出したい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成長し続</a:t>
            </a:r>
            <a:r>
              <a:rPr sz="1300" b="1" spc="-40" dirty="0">
                <a:solidFill>
                  <a:srgbClr val="050100"/>
                </a:solidFill>
                <a:latin typeface="Microsoft JhengHei"/>
                <a:cs typeface="Microsoft JhengHei"/>
              </a:rPr>
              <a:t>け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るチ</a:t>
            </a:r>
            <a:r>
              <a:rPr sz="1300" b="1" spc="-65" dirty="0">
                <a:solidFill>
                  <a:srgbClr val="050100"/>
                </a:solidFill>
                <a:latin typeface="Microsoft JhengHei"/>
                <a:cs typeface="Microsoft JhengHei"/>
              </a:rPr>
              <a:t>ー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ムづくり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のコツが知りたい</a:t>
            </a:r>
            <a:endParaRPr sz="13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・わが子の力になる</a:t>
            </a:r>
            <a:r>
              <a:rPr sz="1300" b="1" dirty="0">
                <a:solidFill>
                  <a:srgbClr val="050100"/>
                </a:solidFill>
                <a:latin typeface="Microsoft JhengHei"/>
                <a:cs typeface="Microsoft JhengHei"/>
              </a:rPr>
              <a:t>応援・サポート</a:t>
            </a:r>
            <a:r>
              <a:rPr sz="1300" dirty="0">
                <a:solidFill>
                  <a:srgbClr val="050100"/>
                </a:solidFill>
                <a:latin typeface="PMingLiU"/>
                <a:cs typeface="PMingLiU"/>
              </a:rPr>
              <a:t>がしたい</a:t>
            </a:r>
            <a:endParaRPr sz="1300">
              <a:latin typeface="PMingLiU"/>
              <a:cs typeface="PMingLiU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08466" y="7344230"/>
            <a:ext cx="3576954" cy="1586230"/>
          </a:xfrm>
          <a:custGeom>
            <a:avLst/>
            <a:gdLst/>
            <a:ahLst/>
            <a:cxnLst/>
            <a:rect l="l" t="t" r="r" b="b"/>
            <a:pathLst>
              <a:path w="3576954" h="1586229">
                <a:moveTo>
                  <a:pt x="3519804" y="0"/>
                </a:moveTo>
                <a:lnTo>
                  <a:pt x="56934" y="0"/>
                </a:lnTo>
                <a:lnTo>
                  <a:pt x="34825" y="4493"/>
                </a:lnTo>
                <a:lnTo>
                  <a:pt x="16722" y="16729"/>
                </a:lnTo>
                <a:lnTo>
                  <a:pt x="4491" y="34836"/>
                </a:lnTo>
                <a:lnTo>
                  <a:pt x="0" y="56946"/>
                </a:lnTo>
                <a:lnTo>
                  <a:pt x="0" y="1529118"/>
                </a:lnTo>
                <a:lnTo>
                  <a:pt x="4491" y="1551221"/>
                </a:lnTo>
                <a:lnTo>
                  <a:pt x="16722" y="1569324"/>
                </a:lnTo>
                <a:lnTo>
                  <a:pt x="34825" y="1581558"/>
                </a:lnTo>
                <a:lnTo>
                  <a:pt x="56934" y="1586052"/>
                </a:lnTo>
                <a:lnTo>
                  <a:pt x="3519804" y="1586052"/>
                </a:lnTo>
                <a:lnTo>
                  <a:pt x="3541913" y="1581558"/>
                </a:lnTo>
                <a:lnTo>
                  <a:pt x="3560016" y="1569324"/>
                </a:lnTo>
                <a:lnTo>
                  <a:pt x="3572247" y="1551221"/>
                </a:lnTo>
                <a:lnTo>
                  <a:pt x="3576739" y="1529118"/>
                </a:lnTo>
                <a:lnTo>
                  <a:pt x="3576739" y="56946"/>
                </a:lnTo>
                <a:lnTo>
                  <a:pt x="3572247" y="34836"/>
                </a:lnTo>
                <a:lnTo>
                  <a:pt x="3560016" y="16729"/>
                </a:lnTo>
                <a:lnTo>
                  <a:pt x="3541913" y="4493"/>
                </a:lnTo>
                <a:lnTo>
                  <a:pt x="3519804" y="0"/>
                </a:lnTo>
                <a:close/>
              </a:path>
            </a:pathLst>
          </a:custGeom>
          <a:solidFill>
            <a:srgbClr val="2644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87625" y="7431503"/>
            <a:ext cx="3403600" cy="1411605"/>
          </a:xfrm>
          <a:custGeom>
            <a:avLst/>
            <a:gdLst/>
            <a:ahLst/>
            <a:cxnLst/>
            <a:rect l="l" t="t" r="r" b="b"/>
            <a:pathLst>
              <a:path w="3403600" h="1411604">
                <a:moveTo>
                  <a:pt x="3346500" y="0"/>
                </a:moveTo>
                <a:lnTo>
                  <a:pt x="56934" y="0"/>
                </a:lnTo>
                <a:lnTo>
                  <a:pt x="34831" y="4493"/>
                </a:lnTo>
                <a:lnTo>
                  <a:pt x="16727" y="16727"/>
                </a:lnTo>
                <a:lnTo>
                  <a:pt x="4493" y="34831"/>
                </a:lnTo>
                <a:lnTo>
                  <a:pt x="0" y="56934"/>
                </a:lnTo>
                <a:lnTo>
                  <a:pt x="0" y="1354582"/>
                </a:lnTo>
                <a:lnTo>
                  <a:pt x="4493" y="1376677"/>
                </a:lnTo>
                <a:lnTo>
                  <a:pt x="16727" y="1394777"/>
                </a:lnTo>
                <a:lnTo>
                  <a:pt x="34831" y="1407009"/>
                </a:lnTo>
                <a:lnTo>
                  <a:pt x="56934" y="1411503"/>
                </a:lnTo>
                <a:lnTo>
                  <a:pt x="3346500" y="1411503"/>
                </a:lnTo>
                <a:lnTo>
                  <a:pt x="3368609" y="1407009"/>
                </a:lnTo>
                <a:lnTo>
                  <a:pt x="3386712" y="1394777"/>
                </a:lnTo>
                <a:lnTo>
                  <a:pt x="3398943" y="1376677"/>
                </a:lnTo>
                <a:lnTo>
                  <a:pt x="3403434" y="1354582"/>
                </a:lnTo>
                <a:lnTo>
                  <a:pt x="3403434" y="56934"/>
                </a:lnTo>
                <a:lnTo>
                  <a:pt x="3398943" y="34831"/>
                </a:lnTo>
                <a:lnTo>
                  <a:pt x="3386712" y="16727"/>
                </a:lnTo>
                <a:lnTo>
                  <a:pt x="3368609" y="4493"/>
                </a:lnTo>
                <a:lnTo>
                  <a:pt x="3346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42023" y="7921674"/>
            <a:ext cx="3197860" cy="0"/>
          </a:xfrm>
          <a:custGeom>
            <a:avLst/>
            <a:gdLst/>
            <a:ahLst/>
            <a:cxnLst/>
            <a:rect l="l" t="t" r="r" b="b"/>
            <a:pathLst>
              <a:path w="3197859">
                <a:moveTo>
                  <a:pt x="0" y="0"/>
                </a:moveTo>
                <a:lnTo>
                  <a:pt x="3197352" y="0"/>
                </a:lnTo>
              </a:path>
            </a:pathLst>
          </a:custGeom>
          <a:ln w="9525">
            <a:solidFill>
              <a:srgbClr val="28417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67147" y="3014609"/>
            <a:ext cx="1287577" cy="1908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09766" y="7397586"/>
            <a:ext cx="734060" cy="191135"/>
          </a:xfrm>
          <a:custGeom>
            <a:avLst/>
            <a:gdLst/>
            <a:ahLst/>
            <a:cxnLst/>
            <a:rect l="l" t="t" r="r" b="b"/>
            <a:pathLst>
              <a:path w="734060" h="191134">
                <a:moveTo>
                  <a:pt x="707936" y="0"/>
                </a:moveTo>
                <a:lnTo>
                  <a:pt x="25577" y="0"/>
                </a:lnTo>
                <a:lnTo>
                  <a:pt x="15623" y="2010"/>
                </a:lnTo>
                <a:lnTo>
                  <a:pt x="7492" y="7494"/>
                </a:lnTo>
                <a:lnTo>
                  <a:pt x="2010" y="15628"/>
                </a:lnTo>
                <a:lnTo>
                  <a:pt x="0" y="25590"/>
                </a:lnTo>
                <a:lnTo>
                  <a:pt x="0" y="165036"/>
                </a:lnTo>
                <a:lnTo>
                  <a:pt x="2010" y="174998"/>
                </a:lnTo>
                <a:lnTo>
                  <a:pt x="7492" y="183132"/>
                </a:lnTo>
                <a:lnTo>
                  <a:pt x="15623" y="188616"/>
                </a:lnTo>
                <a:lnTo>
                  <a:pt x="25577" y="190626"/>
                </a:lnTo>
                <a:lnTo>
                  <a:pt x="707936" y="190626"/>
                </a:lnTo>
                <a:lnTo>
                  <a:pt x="717892" y="188616"/>
                </a:lnTo>
                <a:lnTo>
                  <a:pt x="726027" y="183132"/>
                </a:lnTo>
                <a:lnTo>
                  <a:pt x="731514" y="174998"/>
                </a:lnTo>
                <a:lnTo>
                  <a:pt x="733526" y="165036"/>
                </a:lnTo>
                <a:lnTo>
                  <a:pt x="733526" y="25590"/>
                </a:lnTo>
                <a:lnTo>
                  <a:pt x="731514" y="15628"/>
                </a:lnTo>
                <a:lnTo>
                  <a:pt x="726027" y="7494"/>
                </a:lnTo>
                <a:lnTo>
                  <a:pt x="717892" y="2010"/>
                </a:lnTo>
                <a:lnTo>
                  <a:pt x="707936" y="0"/>
                </a:lnTo>
                <a:close/>
              </a:path>
            </a:pathLst>
          </a:custGeom>
          <a:solidFill>
            <a:srgbClr val="2644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36206" y="7369534"/>
            <a:ext cx="48640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10" dirty="0">
                <a:solidFill>
                  <a:srgbClr val="FFFFFF"/>
                </a:solidFill>
                <a:latin typeface="PMingLiU"/>
                <a:cs typeface="PMingLiU"/>
              </a:rPr>
              <a:t>受講料</a:t>
            </a:r>
            <a:endParaRPr sz="1100" dirty="0">
              <a:latin typeface="PMingLiU"/>
              <a:cs typeface="PMingLiU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35" y="577761"/>
            <a:ext cx="7767764" cy="1945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2709" y="2591916"/>
            <a:ext cx="5116195" cy="556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806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74187"/>
                </a:solidFill>
                <a:latin typeface="Microsoft JhengHei"/>
                <a:cs typeface="Microsoft JhengHei"/>
              </a:rPr>
              <a:t>保護者・指導者さま向けの講座です</a:t>
            </a:r>
            <a:endParaRPr sz="1400" dirty="0">
              <a:latin typeface="Microsoft JhengHei"/>
              <a:cs typeface="Microsoft JhengHei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300" b="1" spc="50" dirty="0">
                <a:solidFill>
                  <a:srgbClr val="FFFFFF"/>
                </a:solidFill>
                <a:latin typeface="Microsoft JhengHei"/>
                <a:cs typeface="Microsoft JhengHei"/>
              </a:rPr>
              <a:t>主催者よりごあいさつ：</a:t>
            </a:r>
            <a:endParaRPr sz="1300" dirty="0">
              <a:latin typeface="Microsoft JhengHei"/>
              <a:cs typeface="Microsoft JhengHe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46689" y="3026041"/>
            <a:ext cx="1920875" cy="1890395"/>
          </a:xfrm>
          <a:custGeom>
            <a:avLst/>
            <a:gdLst/>
            <a:ahLst/>
            <a:cxnLst/>
            <a:rect l="l" t="t" r="r" b="b"/>
            <a:pathLst>
              <a:path w="1920875" h="1890395">
                <a:moveTo>
                  <a:pt x="1920303" y="1890293"/>
                </a:moveTo>
                <a:lnTo>
                  <a:pt x="0" y="1890293"/>
                </a:lnTo>
                <a:lnTo>
                  <a:pt x="0" y="0"/>
                </a:lnTo>
                <a:lnTo>
                  <a:pt x="1920303" y="0"/>
                </a:lnTo>
                <a:lnTo>
                  <a:pt x="1920303" y="18902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Microsoft JhengHei</vt:lpstr>
      <vt:lpstr>Microsoft YaHei</vt:lpstr>
      <vt:lpstr>PMingLiU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l01</dc:title>
  <cp:lastModifiedBy>宮脇貴代之</cp:lastModifiedBy>
  <cp:revision>1</cp:revision>
  <dcterms:created xsi:type="dcterms:W3CDTF">2019-03-19T03:06:51Z</dcterms:created>
  <dcterms:modified xsi:type="dcterms:W3CDTF">2019-03-19T03:08:48Z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2018-09-19T00:00:00Z</vt:filetime>
  </property>
  <property fmtid="{D5CDD505-2E9C-101B-9397-08002B2CF9AE}" pid="3" name="Creator">
    <vt:lpwstr>Adobe Illustrator CC 22.1 (Macintosh)</vt:lpwstr>
  </property>
  <property fmtid="{D5CDD505-2E9C-101B-9397-08002B2CF9AE}" pid="4" name="LastSaved">
    <vt:filetime>2019-03-19T00:00:00Z</vt:filetime>
  </property>
</Properties>
</file>